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media/image3.png" ContentType="image/png"/>
  <Override PartName="/ppt/media/image28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png" ContentType="image/png"/>
  <Override PartName="/ppt/media/image42.jpeg" ContentType="image/jpeg"/>
  <Override PartName="/ppt/media/image40.png" ContentType="image/png"/>
  <Override PartName="/ppt/media/image41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
</Relationships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Non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NonCyberbullied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01580872703412"/>
          <c:y val="0.880511318897638"/>
          <c:w val="0.451004921259843"/>
          <c:h val="0.0601136811023622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chart" Target="../charts/chart4.xml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9136440" cy="519048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181080" y="5142240"/>
            <a:ext cx="2966040" cy="195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95520" y="5308200"/>
            <a:ext cx="2666520" cy="176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Amer, Dr.Ammar Mohammed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150720" y="4164840"/>
            <a:ext cx="5982120" cy="11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1080" cy="115020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527800" y="1357920"/>
            <a:ext cx="2409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Arial"/>
                <a:ea typeface="DejaVu Sans"/>
              </a:rPr>
              <a:t>ايذاء الاخرين لفظيآ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Arial"/>
                <a:ea typeface="DejaVu Sans"/>
              </a:rPr>
              <a:t>Design Rationale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 models don’t respect semantics of the word.</a:t>
            </a: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a statistical technique allowing researchers to create predictive models. t gives you a discrete binary outcome between 0 and 1. To say it in simpler words, it’s outcome is either one thing or another.</a:t>
            </a: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Skip gram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Failed to identify the combined word phrases.</a:t>
            </a: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 will have low recall and precision with small daataset.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f497d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1"/>
          <a:stretch/>
        </p:blipFill>
        <p:spPr>
          <a:xfrm>
            <a:off x="0" y="1593360"/>
            <a:ext cx="9142560" cy="442188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2"/>
          <a:stretch/>
        </p:blipFill>
        <p:spPr>
          <a:xfrm>
            <a:off x="7439760" y="3535560"/>
            <a:ext cx="1245240" cy="537120"/>
          </a:xfrm>
          <a:prstGeom prst="rect">
            <a:avLst/>
          </a:prstGeom>
          <a:ln>
            <a:noFill/>
          </a:ln>
        </p:spPr>
      </p:pic>
      <p:pic>
        <p:nvPicPr>
          <p:cNvPr id="362" name="Picture 5" descr=""/>
          <p:cNvPicPr/>
          <p:nvPr/>
        </p:nvPicPr>
        <p:blipFill>
          <a:blip r:embed="rId3"/>
          <a:stretch/>
        </p:blipFill>
        <p:spPr>
          <a:xfrm>
            <a:off x="7589880" y="1953360"/>
            <a:ext cx="945360" cy="609480"/>
          </a:xfrm>
          <a:prstGeom prst="rect">
            <a:avLst/>
          </a:prstGeom>
          <a:ln>
            <a:noFill/>
          </a:ln>
        </p:spPr>
      </p:pic>
      <p:pic>
        <p:nvPicPr>
          <p:cNvPr id="363" name="Picture 7" descr=""/>
          <p:cNvPicPr/>
          <p:nvPr/>
        </p:nvPicPr>
        <p:blipFill>
          <a:blip r:embed="rId4"/>
          <a:stretch/>
        </p:blipFill>
        <p:spPr>
          <a:xfrm>
            <a:off x="7439760" y="2781000"/>
            <a:ext cx="1208520" cy="57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95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457080" y="159480"/>
            <a:ext cx="2054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6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1960" cy="12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3600"/>
            <a:ext cx="8227440" cy="20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68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85800" y="304920"/>
            <a:ext cx="7769160" cy="14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0960" cy="1095120"/>
          </a:xfrm>
          <a:prstGeom prst="rect">
            <a:avLst/>
          </a:prstGeom>
          <a:ln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456840" y="323856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571680" indent="-56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6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6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377440" y="274320"/>
            <a:ext cx="469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4" name="Picture 282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0920" cy="5561640"/>
          </a:xfrm>
          <a:prstGeom prst="rect">
            <a:avLst/>
          </a:prstGeom>
          <a:ln>
            <a:noFill/>
          </a:ln>
        </p:spPr>
      </p:pic>
      <p:pic>
        <p:nvPicPr>
          <p:cNvPr id="375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0960" cy="10951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4404600" y="6035040"/>
            <a:ext cx="3274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 Learning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2834640" y="-92160"/>
            <a:ext cx="357804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0" y="603000"/>
            <a:ext cx="9142200" cy="625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731520" y="346320"/>
            <a:ext cx="6019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80" name="Group 2"/>
          <p:cNvGrpSpPr/>
          <p:nvPr/>
        </p:nvGrpSpPr>
        <p:grpSpPr>
          <a:xfrm>
            <a:off x="-90360" y="1737360"/>
            <a:ext cx="3013920" cy="4129920"/>
            <a:chOff x="-90360" y="1737360"/>
            <a:chExt cx="3013920" cy="4129920"/>
          </a:xfrm>
        </p:grpSpPr>
        <p:sp>
          <p:nvSpPr>
            <p:cNvPr id="381" name="CustomShape 3"/>
            <p:cNvSpPr/>
            <p:nvPr/>
          </p:nvSpPr>
          <p:spPr>
            <a:xfrm>
              <a:off x="220320" y="1737360"/>
              <a:ext cx="1665360" cy="19893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2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1080" cy="106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3" name="CustomShape 4"/>
            <p:cNvSpPr/>
            <p:nvPr/>
          </p:nvSpPr>
          <p:spPr>
            <a:xfrm flipH="1">
              <a:off x="1048320" y="4253400"/>
              <a:ext cx="180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4" name="CustomShape 5"/>
            <p:cNvSpPr/>
            <p:nvPr/>
          </p:nvSpPr>
          <p:spPr>
            <a:xfrm>
              <a:off x="-90360" y="5229720"/>
              <a:ext cx="231048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5" name="CustomShape 6"/>
            <p:cNvSpPr/>
            <p:nvPr/>
          </p:nvSpPr>
          <p:spPr>
            <a:xfrm>
              <a:off x="613080" y="3791880"/>
              <a:ext cx="23104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86" name="Group 7"/>
          <p:cNvGrpSpPr/>
          <p:nvPr/>
        </p:nvGrpSpPr>
        <p:grpSpPr>
          <a:xfrm>
            <a:off x="3230640" y="1757520"/>
            <a:ext cx="2801520" cy="4316760"/>
            <a:chOff x="3230640" y="1757520"/>
            <a:chExt cx="2801520" cy="4316760"/>
          </a:xfrm>
        </p:grpSpPr>
        <p:sp>
          <p:nvSpPr>
            <p:cNvPr id="387" name="CustomShape 8"/>
            <p:cNvSpPr/>
            <p:nvPr/>
          </p:nvSpPr>
          <p:spPr>
            <a:xfrm>
              <a:off x="3435120" y="1757520"/>
              <a:ext cx="1690920" cy="19893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8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3920" cy="101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9" name="CustomShape 9"/>
            <p:cNvSpPr/>
            <p:nvPr/>
          </p:nvSpPr>
          <p:spPr>
            <a:xfrm flipH="1">
              <a:off x="4337640" y="4417560"/>
              <a:ext cx="180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" name="CustomShape 10"/>
            <p:cNvSpPr/>
            <p:nvPr/>
          </p:nvSpPr>
          <p:spPr>
            <a:xfrm>
              <a:off x="3230640" y="5436720"/>
              <a:ext cx="23461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1" name="CustomShape 11"/>
            <p:cNvSpPr/>
            <p:nvPr/>
          </p:nvSpPr>
          <p:spPr>
            <a:xfrm>
              <a:off x="3686040" y="3956040"/>
              <a:ext cx="23461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92" name="Group 12"/>
          <p:cNvGrpSpPr/>
          <p:nvPr/>
        </p:nvGrpSpPr>
        <p:grpSpPr>
          <a:xfrm>
            <a:off x="6309360" y="1743480"/>
            <a:ext cx="2997360" cy="3740400"/>
            <a:chOff x="6309360" y="1743480"/>
            <a:chExt cx="2997360" cy="3740400"/>
          </a:xfrm>
        </p:grpSpPr>
        <p:sp>
          <p:nvSpPr>
            <p:cNvPr id="393" name="CustomShape 13"/>
            <p:cNvSpPr/>
            <p:nvPr/>
          </p:nvSpPr>
          <p:spPr>
            <a:xfrm>
              <a:off x="6535080" y="1743480"/>
              <a:ext cx="1739160" cy="19893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4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1320" cy="867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5" name="CustomShape 14"/>
            <p:cNvSpPr/>
            <p:nvPr/>
          </p:nvSpPr>
          <p:spPr>
            <a:xfrm flipH="1">
              <a:off x="7463160" y="4201920"/>
              <a:ext cx="180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15"/>
            <p:cNvSpPr/>
            <p:nvPr/>
          </p:nvSpPr>
          <p:spPr>
            <a:xfrm>
              <a:off x="6894360" y="5120640"/>
              <a:ext cx="2412360" cy="36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7" name="CustomShape 16"/>
            <p:cNvSpPr/>
            <p:nvPr/>
          </p:nvSpPr>
          <p:spPr>
            <a:xfrm>
              <a:off x="6309360" y="3740400"/>
              <a:ext cx="26935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398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1960" cy="12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5500440" y="4229280"/>
            <a:ext cx="3647160" cy="2622600"/>
          </a:xfrm>
          <a:prstGeom prst="rect">
            <a:avLst/>
          </a:prstGeom>
          <a:ln>
            <a:noFill/>
          </a:ln>
        </p:spPr>
      </p:pic>
      <p:pic>
        <p:nvPicPr>
          <p:cNvPr id="311" name="Picture 4" descr=""/>
          <p:cNvPicPr/>
          <p:nvPr/>
        </p:nvPicPr>
        <p:blipFill>
          <a:blip r:embed="rId2"/>
          <a:stretch/>
        </p:blipFill>
        <p:spPr>
          <a:xfrm>
            <a:off x="10800" y="4254120"/>
            <a:ext cx="3444840" cy="2634120"/>
          </a:xfrm>
          <a:prstGeom prst="rect">
            <a:avLst/>
          </a:prstGeom>
          <a:ln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3456360" y="5572800"/>
            <a:ext cx="2043720" cy="436320"/>
          </a:xfrm>
          <a:prstGeom prst="rightArrow">
            <a:avLst>
              <a:gd name="adj1" fmla="val 50000"/>
              <a:gd name="adj2" fmla="val 50000"/>
            </a:avLst>
          </a:prstGeom>
          <a:ln w="57240"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0" y="1061280"/>
            <a:ext cx="9151200" cy="15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Cyberbullying has been manifesting our youth for quite some time, due to them being involved in one form of social media communication or another.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2888640" y="273960"/>
            <a:ext cx="29631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160560" y="3909600"/>
            <a:ext cx="26478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Real life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975640" y="3868920"/>
            <a:ext cx="2697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Internet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50400" y="2559960"/>
            <a:ext cx="29667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Our Scope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0" y="3200040"/>
            <a:ext cx="9121680" cy="8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Social Media platforms will benefit from our software as cyberbullying rates will drop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9" name="Picture 170" descr=""/>
          <p:cNvPicPr/>
          <p:nvPr/>
        </p:nvPicPr>
        <p:blipFill>
          <a:blip r:embed="rId3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00" name="Chart 6"/>
          <p:cNvGraphicFramePr/>
          <p:nvPr/>
        </p:nvGraphicFramePr>
        <p:xfrm>
          <a:off x="-1413000" y="1854360"/>
          <a:ext cx="6094440" cy="40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1" name="Chart 10"/>
          <p:cNvGraphicFramePr/>
          <p:nvPr/>
        </p:nvGraphicFramePr>
        <p:xfrm>
          <a:off x="3241800" y="1854360"/>
          <a:ext cx="6094440" cy="40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3" descr=""/>
          <p:cNvPicPr/>
          <p:nvPr/>
        </p:nvPicPr>
        <p:blipFill>
          <a:blip r:embed="rId1"/>
          <a:stretch/>
        </p:blipFill>
        <p:spPr>
          <a:xfrm>
            <a:off x="457200" y="1604520"/>
            <a:ext cx="8123040" cy="41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8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06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39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39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3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3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3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39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39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39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07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88000" cy="6763680"/>
          </a:xfrm>
          <a:prstGeom prst="rect">
            <a:avLst/>
          </a:prstGeom>
          <a:ln>
            <a:noFill/>
          </a:ln>
        </p:spPr>
      </p:pic>
      <p:sp>
        <p:nvSpPr>
          <p:cNvPr id="409" name="CustomShape 1"/>
          <p:cNvSpPr/>
          <p:nvPr/>
        </p:nvSpPr>
        <p:spPr>
          <a:xfrm>
            <a:off x="2504520" y="304920"/>
            <a:ext cx="411228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2" name="Picture 3" descr=""/>
          <p:cNvPicPr/>
          <p:nvPr/>
        </p:nvPicPr>
        <p:blipFill>
          <a:blip r:embed="rId1"/>
          <a:stretch/>
        </p:blipFill>
        <p:spPr>
          <a:xfrm>
            <a:off x="-360" y="1604520"/>
            <a:ext cx="9142200" cy="487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347760" y="1688760"/>
            <a:ext cx="8036640" cy="386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460160" y="30492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0960" cy="1095120"/>
          </a:xfrm>
          <a:prstGeom prst="rect">
            <a:avLst/>
          </a:prstGeom>
          <a:ln>
            <a:noFill/>
          </a:ln>
        </p:spPr>
      </p:pic>
      <p:pic>
        <p:nvPicPr>
          <p:cNvPr id="322" name="Picture 1" descr=""/>
          <p:cNvPicPr/>
          <p:nvPr/>
        </p:nvPicPr>
        <p:blipFill>
          <a:blip r:embed="rId2"/>
          <a:stretch/>
        </p:blipFill>
        <p:spPr>
          <a:xfrm>
            <a:off x="325080" y="1244520"/>
            <a:ext cx="7837200" cy="548460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5935680" y="1354320"/>
            <a:ext cx="8316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769080" y="1354320"/>
            <a:ext cx="96336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1463040" y="24732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6" name="Picture 170" descr=""/>
          <p:cNvPicPr/>
          <p:nvPr/>
        </p:nvPicPr>
        <p:blipFill>
          <a:blip r:embed="rId1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16560" y="1188720"/>
            <a:ext cx="9143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336" descr=""/>
          <p:cNvPicPr/>
          <p:nvPr/>
        </p:nvPicPr>
        <p:blipFill>
          <a:blip r:embed="rId1"/>
          <a:stretch/>
        </p:blipFill>
        <p:spPr>
          <a:xfrm>
            <a:off x="0" y="1005840"/>
            <a:ext cx="9142920" cy="582084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1474560" y="18288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MVC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0" y="3749040"/>
            <a:ext cx="2285280" cy="307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0" y="3383280"/>
            <a:ext cx="3656880" cy="21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"/>
          <p:cNvSpPr/>
          <p:nvPr/>
        </p:nvSpPr>
        <p:spPr>
          <a:xfrm>
            <a:off x="0" y="2194560"/>
            <a:ext cx="1462320" cy="21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>
            <a:off x="4389120" y="3108960"/>
            <a:ext cx="4662720" cy="11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7589520" y="2743200"/>
            <a:ext cx="1553400" cy="16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"/>
          <p:cNvSpPr/>
          <p:nvPr/>
        </p:nvSpPr>
        <p:spPr>
          <a:xfrm>
            <a:off x="3657600" y="2743200"/>
            <a:ext cx="1462320" cy="16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344" descr=""/>
          <p:cNvPicPr/>
          <p:nvPr/>
        </p:nvPicPr>
        <p:blipFill>
          <a:blip r:embed="rId1"/>
          <a:stretch/>
        </p:blipFill>
        <p:spPr>
          <a:xfrm>
            <a:off x="0" y="1188720"/>
            <a:ext cx="9142560" cy="561240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1460160" y="30492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Observer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0" y="1064160"/>
            <a:ext cx="4753800" cy="149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0" y="2560320"/>
            <a:ext cx="1919520" cy="201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5761080" y="1097280"/>
            <a:ext cx="3381840" cy="3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9" descr=""/>
          <p:cNvPicPr/>
          <p:nvPr/>
        </p:nvPicPr>
        <p:blipFill>
          <a:blip r:embed="rId1"/>
          <a:stretch/>
        </p:blipFill>
        <p:spPr>
          <a:xfrm>
            <a:off x="2011680" y="2194560"/>
            <a:ext cx="4890960" cy="425844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>
            <a:off x="1460160" y="30492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Strategy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548640" y="1645920"/>
            <a:ext cx="3290760" cy="2284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52" descr=""/>
          <p:cNvPicPr/>
          <p:nvPr/>
        </p:nvPicPr>
        <p:blipFill>
          <a:blip r:embed="rId1"/>
          <a:stretch/>
        </p:blipFill>
        <p:spPr>
          <a:xfrm>
            <a:off x="16560" y="2525040"/>
            <a:ext cx="9142560" cy="181440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460160" y="304920"/>
            <a:ext cx="58395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Facade Design Pattern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9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0960" cy="10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5480" cy="4111560"/>
          </a:xfrm>
          <a:prstGeom prst="rect">
            <a:avLst/>
          </a:prstGeom>
          <a:ln>
            <a:noFill/>
          </a:ln>
        </p:spPr>
      </p:pic>
      <p:pic>
        <p:nvPicPr>
          <p:cNvPr id="351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5480" cy="4111560"/>
          </a:xfrm>
          <a:prstGeom prst="rect">
            <a:avLst/>
          </a:prstGeom>
          <a:ln>
            <a:noFill/>
          </a:ln>
        </p:spPr>
      </p:pic>
      <p:pic>
        <p:nvPicPr>
          <p:cNvPr id="352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5480" cy="4111560"/>
          </a:xfrm>
          <a:prstGeom prst="rect">
            <a:avLst/>
          </a:prstGeom>
          <a:ln>
            <a:noFill/>
          </a:ln>
        </p:spPr>
      </p:pic>
      <p:pic>
        <p:nvPicPr>
          <p:cNvPr id="353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5480" cy="411156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3457080" y="159480"/>
            <a:ext cx="2054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5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0600" cy="3479400"/>
          </a:xfrm>
          <a:prstGeom prst="rect">
            <a:avLst/>
          </a:prstGeom>
          <a:ln>
            <a:noFill/>
          </a:ln>
        </p:spPr>
      </p:pic>
      <p:pic>
        <p:nvPicPr>
          <p:cNvPr id="356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1960" cy="12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2994</TotalTime>
  <Application>LibreOffice/6.0.4.2$Windows_X86_64 LibreOffice_project/9b0d9b32d5dcda91d2f1a96dc04c645c450872bf</Application>
  <Words>245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2019-02-27T23:28:49Z</dcterms:modified>
  <cp:revision>80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